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9" r:id="rId3"/>
  </p:sldIdLst>
  <p:sldSz cx="42803763" cy="30275213"/>
  <p:notesSz cx="6858000" cy="9144000"/>
  <p:defaultTextStyle>
    <a:defPPr>
      <a:defRPr lang="en-US"/>
    </a:defPPr>
    <a:lvl1pPr marL="0" algn="l" defTabSz="4567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777" algn="l" defTabSz="4567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563" algn="l" defTabSz="4567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340" algn="l" defTabSz="4567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116" algn="l" defTabSz="4567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3893" algn="l" defTabSz="4567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679" algn="l" defTabSz="4567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7456" algn="l" defTabSz="4567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4232" algn="l" defTabSz="4567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74"/>
  </p:normalViewPr>
  <p:slideViewPr>
    <p:cSldViewPr snapToGrid="0" snapToObjects="1">
      <p:cViewPr varScale="1">
        <p:scale>
          <a:sx n="21" d="100"/>
          <a:sy n="21" d="100"/>
        </p:scale>
        <p:origin x="14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0292" y="4954774"/>
            <a:ext cx="36383199" cy="10540261"/>
          </a:xfrm>
        </p:spPr>
        <p:txBody>
          <a:bodyPr anchor="b"/>
          <a:lstStyle>
            <a:lvl1pPr algn="ctr">
              <a:defRPr sz="2649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0481" y="15901492"/>
            <a:ext cx="32102822" cy="7309502"/>
          </a:xfrm>
        </p:spPr>
        <p:txBody>
          <a:bodyPr/>
          <a:lstStyle>
            <a:lvl1pPr marL="0" indent="0" algn="ctr">
              <a:buNone/>
              <a:defRPr sz="10601"/>
            </a:lvl1pPr>
            <a:lvl2pPr marL="2018582" indent="0" algn="ctr">
              <a:buNone/>
              <a:defRPr sz="8831"/>
            </a:lvl2pPr>
            <a:lvl3pPr marL="4037154" indent="0" algn="ctr">
              <a:buNone/>
              <a:defRPr sz="7951"/>
            </a:lvl3pPr>
            <a:lvl4pPr marL="6055736" indent="0" algn="ctr">
              <a:buNone/>
              <a:defRPr sz="7061"/>
            </a:lvl4pPr>
            <a:lvl5pPr marL="8074308" indent="0" algn="ctr">
              <a:buNone/>
              <a:defRPr sz="7061"/>
            </a:lvl5pPr>
            <a:lvl6pPr marL="10092890" indent="0" algn="ctr">
              <a:buNone/>
              <a:defRPr sz="7061"/>
            </a:lvl6pPr>
            <a:lvl7pPr marL="12111462" indent="0" algn="ctr">
              <a:buNone/>
              <a:defRPr sz="7061"/>
            </a:lvl7pPr>
            <a:lvl8pPr marL="14130044" indent="0" algn="ctr">
              <a:buNone/>
              <a:defRPr sz="7061"/>
            </a:lvl8pPr>
            <a:lvl9pPr marL="16148616" indent="0" algn="ctr">
              <a:buNone/>
              <a:defRPr sz="7061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9F18-F347-6C4A-BC52-2A1251CE9C89}" type="datetimeFigureOut">
              <a:rPr kumimoji="1" lang="zh-CN" altLang="en-US" smtClean="0"/>
              <a:t>2022/12/26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0B1F6-2250-E545-8B93-7EA5AA38C2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6850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9F18-F347-6C4A-BC52-2A1251CE9C89}" type="datetimeFigureOut">
              <a:rPr kumimoji="1" lang="zh-CN" altLang="en-US" smtClean="0"/>
              <a:t>2022/12/26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0B1F6-2250-E545-8B93-7EA5AA38C2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79909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31454" y="1611874"/>
            <a:ext cx="9229557" cy="2565684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2757" y="1611874"/>
            <a:ext cx="27153642" cy="2565684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9F18-F347-6C4A-BC52-2A1251CE9C89}" type="datetimeFigureOut">
              <a:rPr kumimoji="1" lang="zh-CN" altLang="en-US" smtClean="0"/>
              <a:t>2022/12/26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0B1F6-2250-E545-8B93-7EA5AA38C2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71343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9F18-F347-6C4A-BC52-2A1251CE9C89}" type="datetimeFigureOut">
              <a:rPr kumimoji="1" lang="zh-CN" altLang="en-US" smtClean="0"/>
              <a:t>2022/12/26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0B1F6-2250-E545-8B93-7EA5AA38C2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471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465" y="7547790"/>
            <a:ext cx="36918248" cy="12593648"/>
          </a:xfrm>
        </p:spPr>
        <p:txBody>
          <a:bodyPr anchor="b"/>
          <a:lstStyle>
            <a:lvl1pPr>
              <a:defRPr sz="26493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0465" y="20260585"/>
            <a:ext cx="36918248" cy="6622696"/>
          </a:xfrm>
        </p:spPr>
        <p:txBody>
          <a:bodyPr/>
          <a:lstStyle>
            <a:lvl1pPr marL="0" indent="0">
              <a:buNone/>
              <a:defRPr sz="10601">
                <a:solidFill>
                  <a:schemeClr val="tx1"/>
                </a:solidFill>
              </a:defRPr>
            </a:lvl1pPr>
            <a:lvl2pPr marL="2018582" indent="0">
              <a:buNone/>
              <a:defRPr sz="8831">
                <a:solidFill>
                  <a:schemeClr val="tx1">
                    <a:tint val="75000"/>
                  </a:schemeClr>
                </a:solidFill>
              </a:defRPr>
            </a:lvl2pPr>
            <a:lvl3pPr marL="4037154" indent="0">
              <a:buNone/>
              <a:defRPr sz="7951">
                <a:solidFill>
                  <a:schemeClr val="tx1">
                    <a:tint val="75000"/>
                  </a:schemeClr>
                </a:solidFill>
              </a:defRPr>
            </a:lvl3pPr>
            <a:lvl4pPr marL="6055736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4pPr>
            <a:lvl5pPr marL="8074308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5pPr>
            <a:lvl6pPr marL="10092890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6pPr>
            <a:lvl7pPr marL="12111462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7pPr>
            <a:lvl8pPr marL="14130044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8pPr>
            <a:lvl9pPr marL="16148616" indent="0">
              <a:buNone/>
              <a:defRPr sz="706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9F18-F347-6C4A-BC52-2A1251CE9C89}" type="datetimeFigureOut">
              <a:rPr kumimoji="1" lang="zh-CN" altLang="en-US" smtClean="0"/>
              <a:t>2022/12/26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0B1F6-2250-E545-8B93-7EA5AA38C2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36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2763" y="8059372"/>
            <a:ext cx="18191594" cy="1920934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69416" y="8059372"/>
            <a:ext cx="18191594" cy="1920934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9F18-F347-6C4A-BC52-2A1251CE9C89}" type="datetimeFigureOut">
              <a:rPr kumimoji="1" lang="zh-CN" altLang="en-US" smtClean="0"/>
              <a:t>2022/12/26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0B1F6-2250-E545-8B93-7EA5AA38C2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7215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28" y="1611884"/>
            <a:ext cx="36918248" cy="585180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8338" y="7421628"/>
            <a:ext cx="18107995" cy="3637230"/>
          </a:xfrm>
        </p:spPr>
        <p:txBody>
          <a:bodyPr anchor="b"/>
          <a:lstStyle>
            <a:lvl1pPr marL="0" indent="0">
              <a:buNone/>
              <a:defRPr sz="10601" b="1"/>
            </a:lvl1pPr>
            <a:lvl2pPr marL="2018582" indent="0">
              <a:buNone/>
              <a:defRPr sz="8831" b="1"/>
            </a:lvl2pPr>
            <a:lvl3pPr marL="4037154" indent="0">
              <a:buNone/>
              <a:defRPr sz="7951" b="1"/>
            </a:lvl3pPr>
            <a:lvl4pPr marL="6055736" indent="0">
              <a:buNone/>
              <a:defRPr sz="7061" b="1"/>
            </a:lvl4pPr>
            <a:lvl5pPr marL="8074308" indent="0">
              <a:buNone/>
              <a:defRPr sz="7061" b="1"/>
            </a:lvl5pPr>
            <a:lvl6pPr marL="10092890" indent="0">
              <a:buNone/>
              <a:defRPr sz="7061" b="1"/>
            </a:lvl6pPr>
            <a:lvl7pPr marL="12111462" indent="0">
              <a:buNone/>
              <a:defRPr sz="7061" b="1"/>
            </a:lvl7pPr>
            <a:lvl8pPr marL="14130044" indent="0">
              <a:buNone/>
              <a:defRPr sz="7061" b="1"/>
            </a:lvl8pPr>
            <a:lvl9pPr marL="16148616" indent="0">
              <a:buNone/>
              <a:defRPr sz="706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48338" y="11058873"/>
            <a:ext cx="18107995" cy="162659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69416" y="7421628"/>
            <a:ext cx="18197175" cy="3637230"/>
          </a:xfrm>
        </p:spPr>
        <p:txBody>
          <a:bodyPr anchor="b"/>
          <a:lstStyle>
            <a:lvl1pPr marL="0" indent="0">
              <a:buNone/>
              <a:defRPr sz="10601" b="1"/>
            </a:lvl1pPr>
            <a:lvl2pPr marL="2018582" indent="0">
              <a:buNone/>
              <a:defRPr sz="8831" b="1"/>
            </a:lvl2pPr>
            <a:lvl3pPr marL="4037154" indent="0">
              <a:buNone/>
              <a:defRPr sz="7951" b="1"/>
            </a:lvl3pPr>
            <a:lvl4pPr marL="6055736" indent="0">
              <a:buNone/>
              <a:defRPr sz="7061" b="1"/>
            </a:lvl4pPr>
            <a:lvl5pPr marL="8074308" indent="0">
              <a:buNone/>
              <a:defRPr sz="7061" b="1"/>
            </a:lvl5pPr>
            <a:lvl6pPr marL="10092890" indent="0">
              <a:buNone/>
              <a:defRPr sz="7061" b="1"/>
            </a:lvl6pPr>
            <a:lvl7pPr marL="12111462" indent="0">
              <a:buNone/>
              <a:defRPr sz="7061" b="1"/>
            </a:lvl7pPr>
            <a:lvl8pPr marL="14130044" indent="0">
              <a:buNone/>
              <a:defRPr sz="7061" b="1"/>
            </a:lvl8pPr>
            <a:lvl9pPr marL="16148616" indent="0">
              <a:buNone/>
              <a:defRPr sz="7061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69416" y="11058873"/>
            <a:ext cx="18197175" cy="162659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9F18-F347-6C4A-BC52-2A1251CE9C89}" type="datetimeFigureOut">
              <a:rPr kumimoji="1" lang="zh-CN" altLang="en-US" smtClean="0"/>
              <a:t>2022/12/26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0B1F6-2250-E545-8B93-7EA5AA38C2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1486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9F18-F347-6C4A-BC52-2A1251CE9C89}" type="datetimeFigureOut">
              <a:rPr kumimoji="1" lang="zh-CN" altLang="en-US" smtClean="0"/>
              <a:t>2022/12/26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0B1F6-2250-E545-8B93-7EA5AA38C2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210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9F18-F347-6C4A-BC52-2A1251CE9C89}" type="datetimeFigureOut">
              <a:rPr kumimoji="1" lang="zh-CN" altLang="en-US" smtClean="0"/>
              <a:t>2022/12/26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0B1F6-2250-E545-8B93-7EA5AA38C2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1285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43" y="2018351"/>
            <a:ext cx="13805326" cy="7064219"/>
          </a:xfrm>
        </p:spPr>
        <p:txBody>
          <a:bodyPr anchor="b"/>
          <a:lstStyle>
            <a:lvl1pPr>
              <a:defRPr sz="1413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197180" y="4359078"/>
            <a:ext cx="21669401" cy="21515025"/>
          </a:xfrm>
        </p:spPr>
        <p:txBody>
          <a:bodyPr/>
          <a:lstStyle>
            <a:lvl1pPr>
              <a:defRPr sz="14132"/>
            </a:lvl1pPr>
            <a:lvl2pPr>
              <a:defRPr sz="12361"/>
            </a:lvl2pPr>
            <a:lvl3pPr>
              <a:defRPr sz="10601"/>
            </a:lvl3pPr>
            <a:lvl4pPr>
              <a:defRPr sz="8831"/>
            </a:lvl4pPr>
            <a:lvl5pPr>
              <a:defRPr sz="8831"/>
            </a:lvl5pPr>
            <a:lvl6pPr>
              <a:defRPr sz="8831"/>
            </a:lvl6pPr>
            <a:lvl7pPr>
              <a:defRPr sz="8831"/>
            </a:lvl7pPr>
            <a:lvl8pPr>
              <a:defRPr sz="8831"/>
            </a:lvl8pPr>
            <a:lvl9pPr>
              <a:defRPr sz="8831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43" y="9082570"/>
            <a:ext cx="13805326" cy="16826570"/>
          </a:xfrm>
        </p:spPr>
        <p:txBody>
          <a:bodyPr/>
          <a:lstStyle>
            <a:lvl1pPr marL="0" indent="0">
              <a:buNone/>
              <a:defRPr sz="7061"/>
            </a:lvl1pPr>
            <a:lvl2pPr marL="2018582" indent="0">
              <a:buNone/>
              <a:defRPr sz="6181"/>
            </a:lvl2pPr>
            <a:lvl3pPr marL="4037154" indent="0">
              <a:buNone/>
              <a:defRPr sz="5301"/>
            </a:lvl3pPr>
            <a:lvl4pPr marL="6055736" indent="0">
              <a:buNone/>
              <a:defRPr sz="4420"/>
            </a:lvl4pPr>
            <a:lvl5pPr marL="8074308" indent="0">
              <a:buNone/>
              <a:defRPr sz="4420"/>
            </a:lvl5pPr>
            <a:lvl6pPr marL="10092890" indent="0">
              <a:buNone/>
              <a:defRPr sz="4420"/>
            </a:lvl6pPr>
            <a:lvl7pPr marL="12111462" indent="0">
              <a:buNone/>
              <a:defRPr sz="4420"/>
            </a:lvl7pPr>
            <a:lvl8pPr marL="14130044" indent="0">
              <a:buNone/>
              <a:defRPr sz="4420"/>
            </a:lvl8pPr>
            <a:lvl9pPr marL="16148616" indent="0">
              <a:buNone/>
              <a:defRPr sz="442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9F18-F347-6C4A-BC52-2A1251CE9C89}" type="datetimeFigureOut">
              <a:rPr kumimoji="1" lang="zh-CN" altLang="en-US" smtClean="0"/>
              <a:t>2022/12/26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0B1F6-2250-E545-8B93-7EA5AA38C2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2390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48343" y="2018351"/>
            <a:ext cx="13805326" cy="7064219"/>
          </a:xfrm>
        </p:spPr>
        <p:txBody>
          <a:bodyPr anchor="b"/>
          <a:lstStyle>
            <a:lvl1pPr>
              <a:defRPr sz="14132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197180" y="4359078"/>
            <a:ext cx="21669401" cy="21515025"/>
          </a:xfrm>
        </p:spPr>
        <p:txBody>
          <a:bodyPr anchor="t"/>
          <a:lstStyle>
            <a:lvl1pPr marL="0" indent="0">
              <a:buNone/>
              <a:defRPr sz="14132"/>
            </a:lvl1pPr>
            <a:lvl2pPr marL="2018582" indent="0">
              <a:buNone/>
              <a:defRPr sz="12361"/>
            </a:lvl2pPr>
            <a:lvl3pPr marL="4037154" indent="0">
              <a:buNone/>
              <a:defRPr sz="10601"/>
            </a:lvl3pPr>
            <a:lvl4pPr marL="6055736" indent="0">
              <a:buNone/>
              <a:defRPr sz="8831"/>
            </a:lvl4pPr>
            <a:lvl5pPr marL="8074308" indent="0">
              <a:buNone/>
              <a:defRPr sz="8831"/>
            </a:lvl5pPr>
            <a:lvl6pPr marL="10092890" indent="0">
              <a:buNone/>
              <a:defRPr sz="8831"/>
            </a:lvl6pPr>
            <a:lvl7pPr marL="12111462" indent="0">
              <a:buNone/>
              <a:defRPr sz="8831"/>
            </a:lvl7pPr>
            <a:lvl8pPr marL="14130044" indent="0">
              <a:buNone/>
              <a:defRPr sz="8831"/>
            </a:lvl8pPr>
            <a:lvl9pPr marL="16148616" indent="0">
              <a:buNone/>
              <a:defRPr sz="8831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48343" y="9082570"/>
            <a:ext cx="13805326" cy="16826570"/>
          </a:xfrm>
        </p:spPr>
        <p:txBody>
          <a:bodyPr/>
          <a:lstStyle>
            <a:lvl1pPr marL="0" indent="0">
              <a:buNone/>
              <a:defRPr sz="7061"/>
            </a:lvl1pPr>
            <a:lvl2pPr marL="2018582" indent="0">
              <a:buNone/>
              <a:defRPr sz="6181"/>
            </a:lvl2pPr>
            <a:lvl3pPr marL="4037154" indent="0">
              <a:buNone/>
              <a:defRPr sz="5301"/>
            </a:lvl3pPr>
            <a:lvl4pPr marL="6055736" indent="0">
              <a:buNone/>
              <a:defRPr sz="4420"/>
            </a:lvl4pPr>
            <a:lvl5pPr marL="8074308" indent="0">
              <a:buNone/>
              <a:defRPr sz="4420"/>
            </a:lvl5pPr>
            <a:lvl6pPr marL="10092890" indent="0">
              <a:buNone/>
              <a:defRPr sz="4420"/>
            </a:lvl6pPr>
            <a:lvl7pPr marL="12111462" indent="0">
              <a:buNone/>
              <a:defRPr sz="4420"/>
            </a:lvl7pPr>
            <a:lvl8pPr marL="14130044" indent="0">
              <a:buNone/>
              <a:defRPr sz="4420"/>
            </a:lvl8pPr>
            <a:lvl9pPr marL="16148616" indent="0">
              <a:buNone/>
              <a:defRPr sz="442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89F18-F347-6C4A-BC52-2A1251CE9C89}" type="datetimeFigureOut">
              <a:rPr kumimoji="1" lang="zh-CN" altLang="en-US" smtClean="0"/>
              <a:t>2022/12/26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C0B1F6-2250-E545-8B93-7EA5AA38C2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7458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2758" y="1611884"/>
            <a:ext cx="36918248" cy="58518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2758" y="8059372"/>
            <a:ext cx="36918248" cy="192093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2757" y="28060652"/>
            <a:ext cx="9630852" cy="16118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3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889F18-F347-6C4A-BC52-2A1251CE9C89}" type="datetimeFigureOut">
              <a:rPr kumimoji="1" lang="zh-CN" altLang="en-US" smtClean="0"/>
              <a:t>2022/12/26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78748" y="28060652"/>
            <a:ext cx="14446268" cy="16118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3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30154" y="28060652"/>
            <a:ext cx="9630852" cy="16118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3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0B1F6-2250-E545-8B93-7EA5AA38C22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5715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37154" rtl="0" eaLnBrk="1" latinLnBrk="0" hangingPunct="1">
        <a:lnSpc>
          <a:spcPct val="90000"/>
        </a:lnSpc>
        <a:spcBef>
          <a:spcPct val="0"/>
        </a:spcBef>
        <a:buNone/>
        <a:defRPr sz="194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9291" indent="-1009291" algn="l" defTabSz="4037154" rtl="0" eaLnBrk="1" latinLnBrk="0" hangingPunct="1">
        <a:lnSpc>
          <a:spcPct val="90000"/>
        </a:lnSpc>
        <a:spcBef>
          <a:spcPts val="4420"/>
        </a:spcBef>
        <a:buFont typeface="Arial" panose="020B0604020202020204" pitchFamily="34" charset="0"/>
        <a:buChar char="•"/>
        <a:defRPr sz="12361" kern="1200">
          <a:solidFill>
            <a:schemeClr val="tx1"/>
          </a:solidFill>
          <a:latin typeface="+mn-lt"/>
          <a:ea typeface="+mn-ea"/>
          <a:cs typeface="+mn-cs"/>
        </a:defRPr>
      </a:lvl1pPr>
      <a:lvl2pPr marL="3027863" indent="-1009291" algn="l" defTabSz="4037154" rtl="0" eaLnBrk="1" latinLnBrk="0" hangingPunct="1">
        <a:lnSpc>
          <a:spcPct val="90000"/>
        </a:lnSpc>
        <a:spcBef>
          <a:spcPts val="2210"/>
        </a:spcBef>
        <a:buFont typeface="Arial" panose="020B0604020202020204" pitchFamily="34" charset="0"/>
        <a:buChar char="•"/>
        <a:defRPr sz="10601" kern="1200">
          <a:solidFill>
            <a:schemeClr val="tx1"/>
          </a:solidFill>
          <a:latin typeface="+mn-lt"/>
          <a:ea typeface="+mn-ea"/>
          <a:cs typeface="+mn-cs"/>
        </a:defRPr>
      </a:lvl2pPr>
      <a:lvl3pPr marL="5046445" indent="-1009291" algn="l" defTabSz="4037154" rtl="0" eaLnBrk="1" latinLnBrk="0" hangingPunct="1">
        <a:lnSpc>
          <a:spcPct val="90000"/>
        </a:lnSpc>
        <a:spcBef>
          <a:spcPts val="2210"/>
        </a:spcBef>
        <a:buFont typeface="Arial" panose="020B0604020202020204" pitchFamily="34" charset="0"/>
        <a:buChar char="•"/>
        <a:defRPr sz="8831" kern="1200">
          <a:solidFill>
            <a:schemeClr val="tx1"/>
          </a:solidFill>
          <a:latin typeface="+mn-lt"/>
          <a:ea typeface="+mn-ea"/>
          <a:cs typeface="+mn-cs"/>
        </a:defRPr>
      </a:lvl3pPr>
      <a:lvl4pPr marL="7065017" indent="-1009291" algn="l" defTabSz="4037154" rtl="0" eaLnBrk="1" latinLnBrk="0" hangingPunct="1">
        <a:lnSpc>
          <a:spcPct val="90000"/>
        </a:lnSpc>
        <a:spcBef>
          <a:spcPts val="2210"/>
        </a:spcBef>
        <a:buFont typeface="Arial" panose="020B0604020202020204" pitchFamily="34" charset="0"/>
        <a:buChar char="•"/>
        <a:defRPr sz="7951" kern="1200">
          <a:solidFill>
            <a:schemeClr val="tx1"/>
          </a:solidFill>
          <a:latin typeface="+mn-lt"/>
          <a:ea typeface="+mn-ea"/>
          <a:cs typeface="+mn-cs"/>
        </a:defRPr>
      </a:lvl4pPr>
      <a:lvl5pPr marL="9083599" indent="-1009291" algn="l" defTabSz="4037154" rtl="0" eaLnBrk="1" latinLnBrk="0" hangingPunct="1">
        <a:lnSpc>
          <a:spcPct val="90000"/>
        </a:lnSpc>
        <a:spcBef>
          <a:spcPts val="2210"/>
        </a:spcBef>
        <a:buFont typeface="Arial" panose="020B0604020202020204" pitchFamily="34" charset="0"/>
        <a:buChar char="•"/>
        <a:defRPr sz="7951" kern="1200">
          <a:solidFill>
            <a:schemeClr val="tx1"/>
          </a:solidFill>
          <a:latin typeface="+mn-lt"/>
          <a:ea typeface="+mn-ea"/>
          <a:cs typeface="+mn-cs"/>
        </a:defRPr>
      </a:lvl5pPr>
      <a:lvl6pPr marL="11102171" indent="-1009291" algn="l" defTabSz="4037154" rtl="0" eaLnBrk="1" latinLnBrk="0" hangingPunct="1">
        <a:lnSpc>
          <a:spcPct val="90000"/>
        </a:lnSpc>
        <a:spcBef>
          <a:spcPts val="2210"/>
        </a:spcBef>
        <a:buFont typeface="Arial" panose="020B0604020202020204" pitchFamily="34" charset="0"/>
        <a:buChar char="•"/>
        <a:defRPr sz="7951" kern="1200">
          <a:solidFill>
            <a:schemeClr val="tx1"/>
          </a:solidFill>
          <a:latin typeface="+mn-lt"/>
          <a:ea typeface="+mn-ea"/>
          <a:cs typeface="+mn-cs"/>
        </a:defRPr>
      </a:lvl6pPr>
      <a:lvl7pPr marL="13120753" indent="-1009291" algn="l" defTabSz="4037154" rtl="0" eaLnBrk="1" latinLnBrk="0" hangingPunct="1">
        <a:lnSpc>
          <a:spcPct val="90000"/>
        </a:lnSpc>
        <a:spcBef>
          <a:spcPts val="2210"/>
        </a:spcBef>
        <a:buFont typeface="Arial" panose="020B0604020202020204" pitchFamily="34" charset="0"/>
        <a:buChar char="•"/>
        <a:defRPr sz="7951" kern="1200">
          <a:solidFill>
            <a:schemeClr val="tx1"/>
          </a:solidFill>
          <a:latin typeface="+mn-lt"/>
          <a:ea typeface="+mn-ea"/>
          <a:cs typeface="+mn-cs"/>
        </a:defRPr>
      </a:lvl7pPr>
      <a:lvl8pPr marL="15139325" indent="-1009291" algn="l" defTabSz="4037154" rtl="0" eaLnBrk="1" latinLnBrk="0" hangingPunct="1">
        <a:lnSpc>
          <a:spcPct val="90000"/>
        </a:lnSpc>
        <a:spcBef>
          <a:spcPts val="2210"/>
        </a:spcBef>
        <a:buFont typeface="Arial" panose="020B0604020202020204" pitchFamily="34" charset="0"/>
        <a:buChar char="•"/>
        <a:defRPr sz="7951" kern="1200">
          <a:solidFill>
            <a:schemeClr val="tx1"/>
          </a:solidFill>
          <a:latin typeface="+mn-lt"/>
          <a:ea typeface="+mn-ea"/>
          <a:cs typeface="+mn-cs"/>
        </a:defRPr>
      </a:lvl8pPr>
      <a:lvl9pPr marL="17157907" indent="-1009291" algn="l" defTabSz="4037154" rtl="0" eaLnBrk="1" latinLnBrk="0" hangingPunct="1">
        <a:lnSpc>
          <a:spcPct val="90000"/>
        </a:lnSpc>
        <a:spcBef>
          <a:spcPts val="2210"/>
        </a:spcBef>
        <a:buFont typeface="Arial" panose="020B0604020202020204" pitchFamily="34" charset="0"/>
        <a:buChar char="•"/>
        <a:defRPr sz="79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7154" rtl="0" eaLnBrk="1" latinLnBrk="0" hangingPunct="1">
        <a:defRPr sz="7951" kern="1200">
          <a:solidFill>
            <a:schemeClr val="tx1"/>
          </a:solidFill>
          <a:latin typeface="+mn-lt"/>
          <a:ea typeface="+mn-ea"/>
          <a:cs typeface="+mn-cs"/>
        </a:defRPr>
      </a:lvl1pPr>
      <a:lvl2pPr marL="2018582" algn="l" defTabSz="4037154" rtl="0" eaLnBrk="1" latinLnBrk="0" hangingPunct="1">
        <a:defRPr sz="7951" kern="1200">
          <a:solidFill>
            <a:schemeClr val="tx1"/>
          </a:solidFill>
          <a:latin typeface="+mn-lt"/>
          <a:ea typeface="+mn-ea"/>
          <a:cs typeface="+mn-cs"/>
        </a:defRPr>
      </a:lvl2pPr>
      <a:lvl3pPr marL="4037154" algn="l" defTabSz="4037154" rtl="0" eaLnBrk="1" latinLnBrk="0" hangingPunct="1">
        <a:defRPr sz="7951" kern="1200">
          <a:solidFill>
            <a:schemeClr val="tx1"/>
          </a:solidFill>
          <a:latin typeface="+mn-lt"/>
          <a:ea typeface="+mn-ea"/>
          <a:cs typeface="+mn-cs"/>
        </a:defRPr>
      </a:lvl3pPr>
      <a:lvl4pPr marL="6055736" algn="l" defTabSz="4037154" rtl="0" eaLnBrk="1" latinLnBrk="0" hangingPunct="1">
        <a:defRPr sz="7951" kern="1200">
          <a:solidFill>
            <a:schemeClr val="tx1"/>
          </a:solidFill>
          <a:latin typeface="+mn-lt"/>
          <a:ea typeface="+mn-ea"/>
          <a:cs typeface="+mn-cs"/>
        </a:defRPr>
      </a:lvl4pPr>
      <a:lvl5pPr marL="8074308" algn="l" defTabSz="4037154" rtl="0" eaLnBrk="1" latinLnBrk="0" hangingPunct="1">
        <a:defRPr sz="7951" kern="1200">
          <a:solidFill>
            <a:schemeClr val="tx1"/>
          </a:solidFill>
          <a:latin typeface="+mn-lt"/>
          <a:ea typeface="+mn-ea"/>
          <a:cs typeface="+mn-cs"/>
        </a:defRPr>
      </a:lvl5pPr>
      <a:lvl6pPr marL="10092890" algn="l" defTabSz="4037154" rtl="0" eaLnBrk="1" latinLnBrk="0" hangingPunct="1">
        <a:defRPr sz="7951" kern="1200">
          <a:solidFill>
            <a:schemeClr val="tx1"/>
          </a:solidFill>
          <a:latin typeface="+mn-lt"/>
          <a:ea typeface="+mn-ea"/>
          <a:cs typeface="+mn-cs"/>
        </a:defRPr>
      </a:lvl6pPr>
      <a:lvl7pPr marL="12111462" algn="l" defTabSz="4037154" rtl="0" eaLnBrk="1" latinLnBrk="0" hangingPunct="1">
        <a:defRPr sz="7951" kern="1200">
          <a:solidFill>
            <a:schemeClr val="tx1"/>
          </a:solidFill>
          <a:latin typeface="+mn-lt"/>
          <a:ea typeface="+mn-ea"/>
          <a:cs typeface="+mn-cs"/>
        </a:defRPr>
      </a:lvl7pPr>
      <a:lvl8pPr marL="14130044" algn="l" defTabSz="4037154" rtl="0" eaLnBrk="1" latinLnBrk="0" hangingPunct="1">
        <a:defRPr sz="7951" kern="1200">
          <a:solidFill>
            <a:schemeClr val="tx1"/>
          </a:solidFill>
          <a:latin typeface="+mn-lt"/>
          <a:ea typeface="+mn-ea"/>
          <a:cs typeface="+mn-cs"/>
        </a:defRPr>
      </a:lvl8pPr>
      <a:lvl9pPr marL="16148616" algn="l" defTabSz="4037154" rtl="0" eaLnBrk="1" latinLnBrk="0" hangingPunct="1">
        <a:defRPr sz="79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jpeg"/><Relationship Id="rId3" Type="http://schemas.openxmlformats.org/officeDocument/2006/relationships/image" Target="../media/image2.png"/><Relationship Id="rId21" Type="http://schemas.openxmlformats.org/officeDocument/2006/relationships/image" Target="../media/image20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jpe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jpeg"/><Relationship Id="rId29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jpe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jpe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jpeg"/><Relationship Id="rId27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ctangle 130"/>
          <p:cNvSpPr/>
          <p:nvPr/>
        </p:nvSpPr>
        <p:spPr>
          <a:xfrm>
            <a:off x="12456421" y="3193017"/>
            <a:ext cx="17035765" cy="183830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31" dirty="0"/>
          </a:p>
        </p:txBody>
      </p:sp>
      <p:sp>
        <p:nvSpPr>
          <p:cNvPr id="129" name="Rectangle 128"/>
          <p:cNvSpPr/>
          <p:nvPr/>
        </p:nvSpPr>
        <p:spPr>
          <a:xfrm>
            <a:off x="29875009" y="3191807"/>
            <a:ext cx="12736227" cy="266424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731" dirty="0"/>
          </a:p>
        </p:txBody>
      </p:sp>
      <p:sp>
        <p:nvSpPr>
          <p:cNvPr id="128" name="Rectangle 127"/>
          <p:cNvSpPr/>
          <p:nvPr/>
        </p:nvSpPr>
        <p:spPr>
          <a:xfrm>
            <a:off x="12339278" y="21937278"/>
            <a:ext cx="17174381" cy="74138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31"/>
          </a:p>
        </p:txBody>
      </p:sp>
      <p:sp>
        <p:nvSpPr>
          <p:cNvPr id="127" name="Rectangle 126"/>
          <p:cNvSpPr/>
          <p:nvPr/>
        </p:nvSpPr>
        <p:spPr>
          <a:xfrm>
            <a:off x="339828" y="3215675"/>
            <a:ext cx="11521502" cy="254215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31"/>
          </a:p>
        </p:txBody>
      </p:sp>
      <p:sp>
        <p:nvSpPr>
          <p:cNvPr id="78" name="TextBox 77"/>
          <p:cNvSpPr txBox="1"/>
          <p:nvPr/>
        </p:nvSpPr>
        <p:spPr>
          <a:xfrm>
            <a:off x="7427396" y="7"/>
            <a:ext cx="28410470" cy="16051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831" b="1" dirty="0"/>
              <a:t>Feature</a:t>
            </a:r>
            <a:r>
              <a:rPr lang="zh-CN" altLang="en-US" sz="9831" b="1" dirty="0"/>
              <a:t> </a:t>
            </a:r>
            <a:r>
              <a:rPr lang="en-US" altLang="zh-CN" sz="9831" b="1" dirty="0"/>
              <a:t>Engineering</a:t>
            </a:r>
            <a:r>
              <a:rPr lang="zh-CN" altLang="en-US" sz="9831" b="1" dirty="0"/>
              <a:t> </a:t>
            </a:r>
            <a:r>
              <a:rPr lang="en-US" altLang="zh-CN" sz="9831" b="1" dirty="0"/>
              <a:t>Exploration</a:t>
            </a:r>
            <a:r>
              <a:rPr lang="zh-CN" altLang="en-US" sz="9831" b="1" dirty="0"/>
              <a:t> </a:t>
            </a:r>
            <a:r>
              <a:rPr lang="en-US" altLang="zh-CN" sz="9831" b="1" dirty="0"/>
              <a:t>of</a:t>
            </a:r>
            <a:r>
              <a:rPr lang="zh-CN" altLang="en-US" sz="9831" b="1" dirty="0"/>
              <a:t> </a:t>
            </a:r>
            <a:r>
              <a:rPr lang="en-US" altLang="zh-CN" sz="9831" b="1" dirty="0"/>
              <a:t>Super</a:t>
            </a:r>
            <a:r>
              <a:rPr lang="zh-CN" altLang="en-US" sz="9831" b="1" dirty="0"/>
              <a:t> </a:t>
            </a:r>
            <a:r>
              <a:rPr lang="en-US" altLang="zh-CN" sz="9831" b="1" dirty="0"/>
              <a:t>Mario</a:t>
            </a:r>
            <a:r>
              <a:rPr lang="zh-CN" altLang="en-US" sz="9831" b="1" dirty="0"/>
              <a:t> </a:t>
            </a:r>
            <a:r>
              <a:rPr lang="en-US" altLang="zh-CN" sz="9831" b="1" dirty="0"/>
              <a:t>Agent</a:t>
            </a:r>
            <a:endParaRPr lang="en-US" sz="9831" b="1" dirty="0"/>
          </a:p>
        </p:txBody>
      </p:sp>
      <p:sp>
        <p:nvSpPr>
          <p:cNvPr id="79" name="TextBox 78"/>
          <p:cNvSpPr txBox="1"/>
          <p:nvPr/>
        </p:nvSpPr>
        <p:spPr>
          <a:xfrm>
            <a:off x="14961415" y="1445798"/>
            <a:ext cx="11415946" cy="8203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73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Tao</a:t>
            </a:r>
            <a:r>
              <a:rPr lang="zh-CN" altLang="en-US" sz="473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73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Lin, </a:t>
            </a:r>
            <a:r>
              <a:rPr lang="en-US" altLang="zh-CN" sz="473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Fulin</a:t>
            </a:r>
            <a:r>
              <a:rPr lang="en-US" altLang="zh-CN" sz="473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Wang, directed by </a:t>
            </a:r>
            <a:r>
              <a:rPr lang="en-US" altLang="zh-CN" sz="4731" dirty="0" err="1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Zhiyong</a:t>
            </a:r>
            <a:r>
              <a:rPr lang="en-US" altLang="zh-CN" sz="4731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  <a:endParaRPr lang="en-US" sz="4731" dirty="0">
              <a:solidFill>
                <a:schemeClr val="bg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8" name="Straight Connector 87"/>
          <p:cNvCxnSpPr/>
          <p:nvPr/>
        </p:nvCxnSpPr>
        <p:spPr>
          <a:xfrm>
            <a:off x="339827" y="2815920"/>
            <a:ext cx="42463945" cy="158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1638282" y="3205133"/>
            <a:ext cx="8258736" cy="957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21" b="1" dirty="0">
                <a:solidFill>
                  <a:srgbClr val="7A14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of Our Work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964507" y="28637233"/>
            <a:ext cx="10389956" cy="1388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Codes and experiment</a:t>
            </a:r>
            <a:r>
              <a:rPr lang="zh-CN" altLang="en-US" sz="4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en-US" sz="4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at</a:t>
            </a:r>
          </a:p>
          <a:p>
            <a:r>
              <a:rPr lang="en-US" sz="4210" b="1" dirty="0">
                <a:solidFill>
                  <a:srgbClr val="7A14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4210" b="1" dirty="0" err="1">
                <a:solidFill>
                  <a:srgbClr val="7A14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4210" b="1" dirty="0">
                <a:solidFill>
                  <a:srgbClr val="7A14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4210" b="1" dirty="0" err="1">
                <a:solidFill>
                  <a:srgbClr val="7A14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lintaojlu</a:t>
            </a:r>
            <a:r>
              <a:rPr lang="en-US" sz="4210" b="1" dirty="0">
                <a:solidFill>
                  <a:srgbClr val="7A14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4210" b="1" dirty="0" err="1">
                <a:solidFill>
                  <a:srgbClr val="7A14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MarioAgent</a:t>
            </a:r>
            <a:endParaRPr lang="en-US" sz="4210" b="1" dirty="0">
              <a:solidFill>
                <a:srgbClr val="7A141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/>
          <p:cNvSpPr txBox="1"/>
          <p:nvPr/>
        </p:nvSpPr>
        <p:spPr>
          <a:xfrm>
            <a:off x="18691509" y="3224666"/>
            <a:ext cx="3390672" cy="957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21" b="1" dirty="0">
                <a:solidFill>
                  <a:srgbClr val="7A14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Highlights</a:t>
            </a:r>
          </a:p>
        </p:txBody>
      </p:sp>
      <p:sp>
        <p:nvSpPr>
          <p:cNvPr id="93" name="TextBox 92"/>
          <p:cNvSpPr txBox="1"/>
          <p:nvPr/>
        </p:nvSpPr>
        <p:spPr>
          <a:xfrm>
            <a:off x="32634431" y="3216775"/>
            <a:ext cx="7877478" cy="957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21" b="1" dirty="0">
                <a:solidFill>
                  <a:srgbClr val="7A14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Experiments and Results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15426096" y="21959570"/>
            <a:ext cx="10576550" cy="957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621" b="1" dirty="0">
                <a:solidFill>
                  <a:srgbClr val="7A14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Representative</a:t>
            </a:r>
            <a:r>
              <a:rPr lang="zh-CN" altLang="en-US" sz="5621" b="1" dirty="0">
                <a:solidFill>
                  <a:srgbClr val="7A14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5621" b="1" dirty="0">
                <a:solidFill>
                  <a:srgbClr val="7A14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  <a:r>
              <a:rPr lang="zh-CN" altLang="en-US" sz="5621" b="1" dirty="0">
                <a:solidFill>
                  <a:srgbClr val="7A14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5621" b="1" dirty="0">
                <a:solidFill>
                  <a:srgbClr val="7A141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Setting</a:t>
            </a:r>
            <a:endParaRPr lang="en-US" sz="5621" b="1" dirty="0">
              <a:solidFill>
                <a:srgbClr val="7A141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12521733" y="22939099"/>
            <a:ext cx="7850226" cy="7402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sets (version</a:t>
            </a:r>
            <a:r>
              <a:rPr lang="en-US" altLang="zh-CN" sz="4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action, observation)</a:t>
            </a:r>
            <a:endParaRPr lang="en-US" sz="42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9" name="Table 1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205801"/>
              </p:ext>
            </p:extLst>
          </p:nvPr>
        </p:nvGraphicFramePr>
        <p:xfrm>
          <a:off x="12559967" y="23867427"/>
          <a:ext cx="9249909" cy="526438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0833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33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33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77398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v</a:t>
                      </a:r>
                    </a:p>
                  </a:txBody>
                  <a:tcPr marL="321026" marR="321026" marT="160518" marB="1605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a</a:t>
                      </a:r>
                    </a:p>
                  </a:txBody>
                  <a:tcPr marL="321026" marR="321026" marT="160518" marB="1605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/>
                        <a:t>o</a:t>
                      </a:r>
                    </a:p>
                  </a:txBody>
                  <a:tcPr marL="321026" marR="321026" marT="160518" marB="16051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7398">
                <a:tc>
                  <a:txBody>
                    <a:bodyPr/>
                    <a:lstStyle/>
                    <a:p>
                      <a:pPr marL="0" marR="0" lvl="0" indent="0" algn="ctr" defTabSz="91443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321026" marR="321026" marT="160518" marB="160518"/>
                </a:tc>
                <a:tc>
                  <a:txBody>
                    <a:bodyPr/>
                    <a:lstStyle/>
                    <a:p>
                      <a:pPr marL="0" algn="ctr" defTabSz="914435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7</a:t>
                      </a:r>
                    </a:p>
                  </a:txBody>
                  <a:tcPr marL="321026" marR="321026" marT="160518" marB="160518"/>
                </a:tc>
                <a:tc>
                  <a:txBody>
                    <a:bodyPr/>
                    <a:lstStyle/>
                    <a:p>
                      <a:pPr marL="0" algn="ctr" defTabSz="914435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321026" marR="321026" marT="160518" marB="16051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7398">
                <a:tc>
                  <a:txBody>
                    <a:bodyPr/>
                    <a:lstStyle/>
                    <a:p>
                      <a:pPr marL="0" algn="ctr" defTabSz="914435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321026" marR="321026" marT="160518" marB="160518"/>
                </a:tc>
                <a:tc>
                  <a:txBody>
                    <a:bodyPr/>
                    <a:lstStyle/>
                    <a:p>
                      <a:pPr marL="0" algn="ctr" defTabSz="914435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</a:p>
                  </a:txBody>
                  <a:tcPr marL="321026" marR="321026" marT="160518" marB="160518"/>
                </a:tc>
                <a:tc>
                  <a:txBody>
                    <a:bodyPr/>
                    <a:lstStyle/>
                    <a:p>
                      <a:pPr marL="0" algn="ctr" defTabSz="914435" rtl="0" eaLnBrk="1" latinLnBrk="0" hangingPunct="1"/>
                      <a:r>
                        <a:rPr lang="en-US" sz="3000" b="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321026" marR="321026" marT="160518" marB="16051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77398">
                <a:tc>
                  <a:txBody>
                    <a:bodyPr/>
                    <a:lstStyle/>
                    <a:p>
                      <a:pPr marL="0" algn="ctr" defTabSz="914435" rtl="0" eaLnBrk="1" latinLnBrk="0" hangingPunct="1"/>
                      <a:r>
                        <a:rPr lang="en-US" sz="30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</a:p>
                  </a:txBody>
                  <a:tcPr marL="321026" marR="321026" marT="160518" marB="160518"/>
                </a:tc>
                <a:tc>
                  <a:txBody>
                    <a:bodyPr/>
                    <a:lstStyle/>
                    <a:p>
                      <a:pPr marL="0" algn="ctr" defTabSz="914435" rtl="0" eaLnBrk="1" latinLnBrk="0" hangingPunct="1"/>
                      <a:r>
                        <a:rPr lang="en-US" sz="30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12</a:t>
                      </a:r>
                    </a:p>
                  </a:txBody>
                  <a:tcPr marL="321026" marR="321026" marT="160518" marB="160518"/>
                </a:tc>
                <a:tc>
                  <a:txBody>
                    <a:bodyPr/>
                    <a:lstStyle/>
                    <a:p>
                      <a:pPr marL="0" algn="ctr" defTabSz="914435" rtl="0" eaLnBrk="1" latinLnBrk="0" hangingPunct="1"/>
                      <a:r>
                        <a:rPr lang="en-US" sz="3000" b="1" kern="1200" dirty="0">
                          <a:solidFill>
                            <a:srgbClr val="C00000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</a:p>
                  </a:txBody>
                  <a:tcPr marL="321026" marR="321026" marT="160518" marB="16051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77398"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5"/>
                          </a:solidFill>
                        </a:rPr>
                        <a:t>2</a:t>
                      </a:r>
                    </a:p>
                  </a:txBody>
                  <a:tcPr marL="321026" marR="321026" marT="160518" marB="1605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5"/>
                          </a:solidFill>
                        </a:rPr>
                        <a:t>12</a:t>
                      </a:r>
                    </a:p>
                  </a:txBody>
                  <a:tcPr marL="321026" marR="321026" marT="160518" marB="1605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b="1" dirty="0">
                          <a:solidFill>
                            <a:schemeClr val="accent5"/>
                          </a:solidFill>
                        </a:rPr>
                        <a:t>4</a:t>
                      </a:r>
                    </a:p>
                  </a:txBody>
                  <a:tcPr marL="321026" marR="321026" marT="160518" marB="160518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77398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321026" marR="321026" marT="160518" marB="1605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12</a:t>
                      </a:r>
                    </a:p>
                  </a:txBody>
                  <a:tcPr marL="321026" marR="321026" marT="160518" marB="16051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321026" marR="321026" marT="160518" marB="160518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2" name="Rectangle 121"/>
          <p:cNvSpPr/>
          <p:nvPr/>
        </p:nvSpPr>
        <p:spPr>
          <a:xfrm>
            <a:off x="24684083" y="25985168"/>
            <a:ext cx="2119362" cy="7402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21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Merged*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24971938" y="22834888"/>
            <a:ext cx="1316386" cy="6878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387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</a:t>
            </a:r>
          </a:p>
        </p:txBody>
      </p:sp>
      <p:cxnSp>
        <p:nvCxnSpPr>
          <p:cNvPr id="125" name="Straight Connector 124"/>
          <p:cNvCxnSpPr>
            <a:cxnSpLocks/>
          </p:cNvCxnSpPr>
          <p:nvPr/>
        </p:nvCxnSpPr>
        <p:spPr>
          <a:xfrm>
            <a:off x="12172324" y="3119339"/>
            <a:ext cx="0" cy="262800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cxnSpLocks/>
          </p:cNvCxnSpPr>
          <p:nvPr/>
        </p:nvCxnSpPr>
        <p:spPr>
          <a:xfrm>
            <a:off x="29657870" y="3119339"/>
            <a:ext cx="0" cy="262800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56857" y="4234643"/>
            <a:ext cx="12005256" cy="7480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What: </a:t>
            </a:r>
          </a:p>
          <a:p>
            <a:r>
              <a:rPr lang="en-US" sz="4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a Mario agent with DQN. Conduct Feature Engineering Exploration. Implement additional functions e.g. fast pass , coins collect, level up.</a:t>
            </a:r>
          </a:p>
          <a:p>
            <a:r>
              <a:rPr lang="en-US" sz="480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How:</a:t>
            </a:r>
          </a:p>
          <a:p>
            <a:r>
              <a:rPr lang="en-US" sz="4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 18 sets of parameters to conduct 3 spaces(feature space, observation space, action space) e.g. write status reward to conduct action space.</a:t>
            </a:r>
          </a:p>
        </p:txBody>
      </p:sp>
      <p:sp>
        <p:nvSpPr>
          <p:cNvPr id="4" name="Rectangle 3"/>
          <p:cNvSpPr/>
          <p:nvPr/>
        </p:nvSpPr>
        <p:spPr>
          <a:xfrm>
            <a:off x="192531" y="12170631"/>
            <a:ext cx="11835117" cy="30475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this work, we used DQN as the training model and use </a:t>
            </a:r>
            <a:r>
              <a:rPr lang="en-US" sz="480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tensorboard</a:t>
            </a:r>
            <a:r>
              <a:rPr lang="en-US" sz="4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Class Activation Mapping(CAM) and average</a:t>
            </a:r>
            <a:r>
              <a:rPr lang="zh-CN" altLang="en-US" sz="4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reward curve</a:t>
            </a:r>
            <a:r>
              <a:rPr lang="zh-CN" altLang="en-US" sz="4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4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show</a:t>
            </a:r>
            <a:r>
              <a:rPr lang="zh-CN" altLang="en-US" sz="4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</a:t>
            </a:r>
            <a:r>
              <a:rPr lang="zh-CN" altLang="en-US" sz="4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result.</a:t>
            </a:r>
            <a:endParaRPr lang="en-US" sz="48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085049" y="29439933"/>
            <a:ext cx="1789476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indicates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parameters,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items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can’t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and the right images tell why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0AA8D080-6E00-8040-A3B5-02D2C6402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667" y="178377"/>
            <a:ext cx="2490337" cy="2502888"/>
          </a:xfrm>
          <a:prstGeom prst="rect">
            <a:avLst/>
          </a:prstGeom>
        </p:spPr>
      </p:pic>
      <p:pic>
        <p:nvPicPr>
          <p:cNvPr id="67" name="Picture 2">
            <a:extLst>
              <a:ext uri="{FF2B5EF4-FFF2-40B4-BE49-F238E27FC236}">
                <a16:creationId xmlns:a16="http://schemas.microsoft.com/office/drawing/2014/main" id="{37FDE4E0-FC28-AF4C-8DF0-68A0D10A8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167" y="15647248"/>
            <a:ext cx="10708301" cy="468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3">
            <a:extLst>
              <a:ext uri="{FF2B5EF4-FFF2-40B4-BE49-F238E27FC236}">
                <a16:creationId xmlns:a16="http://schemas.microsoft.com/office/drawing/2014/main" id="{4B97DFDB-2EF0-3046-A99F-CB51A2FFB88D}"/>
              </a:ext>
            </a:extLst>
          </p:cNvPr>
          <p:cNvSpPr/>
          <p:nvPr/>
        </p:nvSpPr>
        <p:spPr>
          <a:xfrm>
            <a:off x="12455596" y="4234648"/>
            <a:ext cx="16919002" cy="14221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The shortest time of pass</a:t>
            </a:r>
            <a:r>
              <a:rPr lang="en-US" altLang="zh-CN" sz="5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ing</a:t>
            </a:r>
            <a:r>
              <a:rPr lang="en-US" sz="5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1-1: </a:t>
            </a:r>
            <a:r>
              <a:rPr lang="en-US" sz="5401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55s</a:t>
            </a:r>
          </a:p>
          <a:p>
            <a:endParaRPr lang="en-US" sz="54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4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4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4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4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4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4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4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Mario </a:t>
            </a:r>
            <a:r>
              <a:rPr lang="en-US" sz="5401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learned</a:t>
            </a:r>
            <a:r>
              <a:rPr lang="en-US" sz="5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go down the hidden space to eat </a:t>
            </a:r>
            <a:r>
              <a:rPr lang="en-US" sz="5401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coins</a:t>
            </a:r>
            <a:r>
              <a:rPr lang="en-US" sz="5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through pipe. (20 coins, 43s to finish)</a:t>
            </a:r>
          </a:p>
          <a:p>
            <a:endParaRPr lang="en-US" sz="54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4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4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4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540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5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Mario </a:t>
            </a:r>
            <a:r>
              <a:rPr lang="en-US" sz="5401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learned</a:t>
            </a:r>
            <a:r>
              <a:rPr lang="en-US" sz="5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level up</a:t>
            </a:r>
            <a:r>
              <a:rPr lang="zh-CN" altLang="en-US" sz="5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5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obtaining the </a:t>
            </a:r>
            <a:r>
              <a:rPr lang="en-US" altLang="zh-CN" sz="5401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mushroom</a:t>
            </a:r>
            <a:r>
              <a:rPr lang="en-US" sz="54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0" name="Rectangle 64">
            <a:extLst>
              <a:ext uri="{FF2B5EF4-FFF2-40B4-BE49-F238E27FC236}">
                <a16:creationId xmlns:a16="http://schemas.microsoft.com/office/drawing/2014/main" id="{9B81B57B-A368-C24C-983B-380142FB3710}"/>
              </a:ext>
            </a:extLst>
          </p:cNvPr>
          <p:cNvSpPr/>
          <p:nvPr/>
        </p:nvSpPr>
        <p:spPr>
          <a:xfrm>
            <a:off x="13677811" y="9471140"/>
            <a:ext cx="3704860" cy="632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5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v_1</a:t>
            </a:r>
            <a:r>
              <a:rPr lang="zh-CN" altLang="en-US" sz="35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5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en-US" altLang="zh-CN" sz="351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downsample</a:t>
            </a:r>
            <a:endParaRPr lang="en-US" sz="35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Rectangle 64">
            <a:extLst>
              <a:ext uri="{FF2B5EF4-FFF2-40B4-BE49-F238E27FC236}">
                <a16:creationId xmlns:a16="http://schemas.microsoft.com/office/drawing/2014/main" id="{6F058932-9AE2-4149-B795-6B16A0963F7F}"/>
              </a:ext>
            </a:extLst>
          </p:cNvPr>
          <p:cNvSpPr/>
          <p:nvPr/>
        </p:nvSpPr>
        <p:spPr>
          <a:xfrm>
            <a:off x="18363743" y="9469050"/>
            <a:ext cx="4846198" cy="632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5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a_12</a:t>
            </a:r>
            <a:r>
              <a:rPr lang="zh-CN" altLang="en-US" sz="35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5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learn deceleration</a:t>
            </a:r>
            <a:endParaRPr lang="en-US" sz="35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1" name="Rectangle 64">
            <a:extLst>
              <a:ext uri="{FF2B5EF4-FFF2-40B4-BE49-F238E27FC236}">
                <a16:creationId xmlns:a16="http://schemas.microsoft.com/office/drawing/2014/main" id="{A567BF89-2F73-4444-B0E2-DA01085C13F9}"/>
              </a:ext>
            </a:extLst>
          </p:cNvPr>
          <p:cNvSpPr/>
          <p:nvPr/>
        </p:nvSpPr>
        <p:spPr>
          <a:xfrm>
            <a:off x="23812314" y="10075438"/>
            <a:ext cx="4120039" cy="6324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5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o_4</a:t>
            </a:r>
            <a:r>
              <a:rPr lang="zh-CN" altLang="en-US" sz="35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5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zh-CN" altLang="en-US" sz="35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5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overlap</a:t>
            </a:r>
            <a:r>
              <a:rPr lang="zh-CN" altLang="en-US" sz="35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5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frames</a:t>
            </a:r>
            <a:endParaRPr lang="en-US" sz="351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6" name="图片 165">
            <a:extLst>
              <a:ext uri="{FF2B5EF4-FFF2-40B4-BE49-F238E27FC236}">
                <a16:creationId xmlns:a16="http://schemas.microsoft.com/office/drawing/2014/main" id="{4CB0536D-A175-D947-8EEC-77691EC4B9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988" b="13668"/>
          <a:stretch/>
        </p:blipFill>
        <p:spPr>
          <a:xfrm>
            <a:off x="23189155" y="13675273"/>
            <a:ext cx="4825727" cy="273828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5C51C80-9B07-0341-9641-8E85D484DBF6}"/>
              </a:ext>
            </a:extLst>
          </p:cNvPr>
          <p:cNvGrpSpPr/>
          <p:nvPr/>
        </p:nvGrpSpPr>
        <p:grpSpPr>
          <a:xfrm>
            <a:off x="13247423" y="13679309"/>
            <a:ext cx="8561473" cy="2738295"/>
            <a:chOff x="6344088" y="5103791"/>
            <a:chExt cx="1984457" cy="63470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F688B8A-AD11-C54B-8425-10DBD37B5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1559"/>
            <a:stretch/>
          </p:blipFill>
          <p:spPr>
            <a:xfrm>
              <a:off x="6344088" y="5106247"/>
              <a:ext cx="978579" cy="629794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C35F0A8-C03A-7646-94BF-C41D698D77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1002"/>
            <a:stretch/>
          </p:blipFill>
          <p:spPr>
            <a:xfrm>
              <a:off x="7350307" y="5103791"/>
              <a:ext cx="978238" cy="634706"/>
            </a:xfrm>
            <a:prstGeom prst="rect">
              <a:avLst/>
            </a:prstGeom>
          </p:spPr>
        </p:pic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6B85D087-C6B5-2049-947A-7C0164835858}"/>
              </a:ext>
            </a:extLst>
          </p:cNvPr>
          <p:cNvGrpSpPr/>
          <p:nvPr/>
        </p:nvGrpSpPr>
        <p:grpSpPr>
          <a:xfrm>
            <a:off x="13377128" y="5869520"/>
            <a:ext cx="14540918" cy="4125949"/>
            <a:chOff x="1666240" y="2216368"/>
            <a:chExt cx="6466589" cy="1834880"/>
          </a:xfrm>
        </p:grpSpPr>
        <p:grpSp>
          <p:nvGrpSpPr>
            <p:cNvPr id="171" name="组合 170">
              <a:extLst>
                <a:ext uri="{FF2B5EF4-FFF2-40B4-BE49-F238E27FC236}">
                  <a16:creationId xmlns:a16="http://schemas.microsoft.com/office/drawing/2014/main" id="{60CBCAFC-C48D-A24E-805E-640AEBDC26F5}"/>
                </a:ext>
              </a:extLst>
            </p:cNvPr>
            <p:cNvGrpSpPr/>
            <p:nvPr/>
          </p:nvGrpSpPr>
          <p:grpSpPr>
            <a:xfrm>
              <a:off x="1666240" y="2483366"/>
              <a:ext cx="2317178" cy="1281130"/>
              <a:chOff x="2030730" y="2316480"/>
              <a:chExt cx="4127310" cy="1940561"/>
            </a:xfrm>
          </p:grpSpPr>
          <p:pic>
            <p:nvPicPr>
              <p:cNvPr id="183" name="图片 182">
                <a:extLst>
                  <a:ext uri="{FF2B5EF4-FFF2-40B4-BE49-F238E27FC236}">
                    <a16:creationId xmlns:a16="http://schemas.microsoft.com/office/drawing/2014/main" id="{84C960EF-A2AE-1347-8119-69DE27032D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30730" y="2316481"/>
                <a:ext cx="2063655" cy="1940560"/>
              </a:xfrm>
              <a:prstGeom prst="rect">
                <a:avLst/>
              </a:prstGeom>
            </p:spPr>
          </p:pic>
          <p:pic>
            <p:nvPicPr>
              <p:cNvPr id="184" name="图片 183">
                <a:extLst>
                  <a:ext uri="{FF2B5EF4-FFF2-40B4-BE49-F238E27FC236}">
                    <a16:creationId xmlns:a16="http://schemas.microsoft.com/office/drawing/2014/main" id="{E9E1CF5B-D656-DE46-B219-6D83CAB953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094385" y="2316480"/>
                <a:ext cx="2063655" cy="1940560"/>
              </a:xfrm>
              <a:prstGeom prst="rect">
                <a:avLst/>
              </a:prstGeom>
            </p:spPr>
          </p:pic>
        </p:grpSp>
        <p:pic>
          <p:nvPicPr>
            <p:cNvPr id="172" name="图片 171">
              <a:extLst>
                <a:ext uri="{FF2B5EF4-FFF2-40B4-BE49-F238E27FC236}">
                  <a16:creationId xmlns:a16="http://schemas.microsoft.com/office/drawing/2014/main" id="{A5ABE562-9DA2-3D41-A1A2-CB613304819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436413" y="2593229"/>
              <a:ext cx="1231900" cy="1066800"/>
            </a:xfrm>
            <a:prstGeom prst="rect">
              <a:avLst/>
            </a:prstGeom>
          </p:spPr>
        </p:pic>
        <p:grpSp>
          <p:nvGrpSpPr>
            <p:cNvPr id="173" name="组合 172">
              <a:extLst>
                <a:ext uri="{FF2B5EF4-FFF2-40B4-BE49-F238E27FC236}">
                  <a16:creationId xmlns:a16="http://schemas.microsoft.com/office/drawing/2014/main" id="{540BD823-6F76-8F49-8C97-832F0F4875D0}"/>
                </a:ext>
              </a:extLst>
            </p:cNvPr>
            <p:cNvGrpSpPr/>
            <p:nvPr/>
          </p:nvGrpSpPr>
          <p:grpSpPr>
            <a:xfrm>
              <a:off x="6187790" y="2216368"/>
              <a:ext cx="1945039" cy="1834880"/>
              <a:chOff x="7810163" y="1490735"/>
              <a:chExt cx="4569422" cy="4310630"/>
            </a:xfrm>
          </p:grpSpPr>
          <p:pic>
            <p:nvPicPr>
              <p:cNvPr id="176" name="图片 175">
                <a:extLst>
                  <a:ext uri="{FF2B5EF4-FFF2-40B4-BE49-F238E27FC236}">
                    <a16:creationId xmlns:a16="http://schemas.microsoft.com/office/drawing/2014/main" id="{5BFE5DB4-DE88-2841-854E-475D94EC4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810163" y="1490735"/>
                <a:ext cx="3617800" cy="3402003"/>
              </a:xfrm>
              <a:prstGeom prst="rect">
                <a:avLst/>
              </a:prstGeom>
            </p:spPr>
          </p:pic>
          <p:pic>
            <p:nvPicPr>
              <p:cNvPr id="177" name="图片 176">
                <a:extLst>
                  <a:ext uri="{FF2B5EF4-FFF2-40B4-BE49-F238E27FC236}">
                    <a16:creationId xmlns:a16="http://schemas.microsoft.com/office/drawing/2014/main" id="{82D24894-C5D1-FF45-8BB2-6752943653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134536" y="1815111"/>
                <a:ext cx="3617798" cy="3402001"/>
              </a:xfrm>
              <a:prstGeom prst="rect">
                <a:avLst/>
              </a:prstGeom>
            </p:spPr>
          </p:pic>
          <p:pic>
            <p:nvPicPr>
              <p:cNvPr id="178" name="图片 177">
                <a:extLst>
                  <a:ext uri="{FF2B5EF4-FFF2-40B4-BE49-F238E27FC236}">
                    <a16:creationId xmlns:a16="http://schemas.microsoft.com/office/drawing/2014/main" id="{72E3DF18-BAEB-2046-A57B-94B5497018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15917" y="2117986"/>
                <a:ext cx="3617798" cy="3402001"/>
              </a:xfrm>
              <a:prstGeom prst="rect">
                <a:avLst/>
              </a:prstGeom>
            </p:spPr>
          </p:pic>
          <p:pic>
            <p:nvPicPr>
              <p:cNvPr id="179" name="图片 178">
                <a:extLst>
                  <a:ext uri="{FF2B5EF4-FFF2-40B4-BE49-F238E27FC236}">
                    <a16:creationId xmlns:a16="http://schemas.microsoft.com/office/drawing/2014/main" id="{32F5C814-D2C6-C84C-B17B-AAE0E4C6DE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61785" y="2399364"/>
                <a:ext cx="3617800" cy="3402001"/>
              </a:xfrm>
              <a:prstGeom prst="rect">
                <a:avLst/>
              </a:prstGeom>
            </p:spPr>
          </p:pic>
          <p:pic>
            <p:nvPicPr>
              <p:cNvPr id="180" name="图片 179">
                <a:extLst>
                  <a:ext uri="{FF2B5EF4-FFF2-40B4-BE49-F238E27FC236}">
                    <a16:creationId xmlns:a16="http://schemas.microsoft.com/office/drawing/2014/main" id="{24620D7E-061D-DC49-BDCE-3140F03249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alphaModFix amt="69000"/>
              </a:blip>
              <a:stretch>
                <a:fillRect/>
              </a:stretch>
            </p:blipFill>
            <p:spPr>
              <a:xfrm>
                <a:off x="9947113" y="3473150"/>
                <a:ext cx="318771" cy="318771"/>
              </a:xfrm>
              <a:prstGeom prst="rect">
                <a:avLst/>
              </a:prstGeom>
            </p:spPr>
          </p:pic>
          <p:pic>
            <p:nvPicPr>
              <p:cNvPr id="181" name="图片 180">
                <a:extLst>
                  <a:ext uri="{FF2B5EF4-FFF2-40B4-BE49-F238E27FC236}">
                    <a16:creationId xmlns:a16="http://schemas.microsoft.com/office/drawing/2014/main" id="{79AE2507-C97B-3F45-86EB-0B6067E352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alphaModFix amt="69000"/>
              </a:blip>
              <a:stretch>
                <a:fillRect/>
              </a:stretch>
            </p:blipFill>
            <p:spPr>
              <a:xfrm>
                <a:off x="9147538" y="4017181"/>
                <a:ext cx="318771" cy="318771"/>
              </a:xfrm>
              <a:prstGeom prst="rect">
                <a:avLst/>
              </a:prstGeom>
            </p:spPr>
          </p:pic>
          <p:pic>
            <p:nvPicPr>
              <p:cNvPr id="182" name="图片 181">
                <a:extLst>
                  <a:ext uri="{FF2B5EF4-FFF2-40B4-BE49-F238E27FC236}">
                    <a16:creationId xmlns:a16="http://schemas.microsoft.com/office/drawing/2014/main" id="{8ABC48FC-B179-C546-81D4-1024069ECA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alphaModFix amt="69000"/>
              </a:blip>
              <a:stretch>
                <a:fillRect/>
              </a:stretch>
            </p:blipFill>
            <p:spPr>
              <a:xfrm>
                <a:off x="9552142" y="3636180"/>
                <a:ext cx="318771" cy="318771"/>
              </a:xfrm>
              <a:prstGeom prst="rect">
                <a:avLst/>
              </a:prstGeom>
            </p:spPr>
          </p:pic>
        </p:grpSp>
        <p:sp>
          <p:nvSpPr>
            <p:cNvPr id="174" name="十字形 173">
              <a:extLst>
                <a:ext uri="{FF2B5EF4-FFF2-40B4-BE49-F238E27FC236}">
                  <a16:creationId xmlns:a16="http://schemas.microsoft.com/office/drawing/2014/main" id="{FFDFE982-C8C8-5D4B-A1C9-5ED81B2FFAFA}"/>
                </a:ext>
              </a:extLst>
            </p:cNvPr>
            <p:cNvSpPr/>
            <p:nvPr/>
          </p:nvSpPr>
          <p:spPr>
            <a:xfrm>
              <a:off x="4105549" y="3106807"/>
              <a:ext cx="160985" cy="160985"/>
            </a:xfrm>
            <a:prstGeom prst="plus">
              <a:avLst>
                <a:gd name="adj" fmla="val 4825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243" dirty="0"/>
            </a:p>
          </p:txBody>
        </p:sp>
        <p:sp>
          <p:nvSpPr>
            <p:cNvPr id="175" name="十字形 174">
              <a:extLst>
                <a:ext uri="{FF2B5EF4-FFF2-40B4-BE49-F238E27FC236}">
                  <a16:creationId xmlns:a16="http://schemas.microsoft.com/office/drawing/2014/main" id="{0025F047-7820-894B-B88E-D28A0CE87332}"/>
                </a:ext>
              </a:extLst>
            </p:cNvPr>
            <p:cNvSpPr/>
            <p:nvPr/>
          </p:nvSpPr>
          <p:spPr>
            <a:xfrm>
              <a:off x="5793714" y="3106807"/>
              <a:ext cx="160985" cy="160985"/>
            </a:xfrm>
            <a:prstGeom prst="plus">
              <a:avLst>
                <a:gd name="adj" fmla="val 48256"/>
              </a:avLst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4243" dirty="0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ABD78DCA-C238-AC4A-BF57-83F450901E8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023564" y="18533894"/>
            <a:ext cx="2908784" cy="2908784"/>
          </a:xfrm>
          <a:prstGeom prst="rect">
            <a:avLst/>
          </a:prstGeom>
        </p:spPr>
      </p:pic>
      <p:sp>
        <p:nvSpPr>
          <p:cNvPr id="14" name="右箭头 13">
            <a:extLst>
              <a:ext uri="{FF2B5EF4-FFF2-40B4-BE49-F238E27FC236}">
                <a16:creationId xmlns:a16="http://schemas.microsoft.com/office/drawing/2014/main" id="{395D1FA0-72EA-1840-B306-908513D1F52C}"/>
              </a:ext>
            </a:extLst>
          </p:cNvPr>
          <p:cNvSpPr/>
          <p:nvPr/>
        </p:nvSpPr>
        <p:spPr>
          <a:xfrm>
            <a:off x="22068515" y="14843934"/>
            <a:ext cx="916662" cy="58734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24243"/>
          </a:p>
        </p:txBody>
      </p: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6FA1FBF0-2B06-F043-BE50-295FB6542E9B}"/>
              </a:ext>
            </a:extLst>
          </p:cNvPr>
          <p:cNvGrpSpPr/>
          <p:nvPr/>
        </p:nvGrpSpPr>
        <p:grpSpPr>
          <a:xfrm>
            <a:off x="22277343" y="23659079"/>
            <a:ext cx="6943423" cy="2228338"/>
            <a:chOff x="1296797" y="4999032"/>
            <a:chExt cx="1977727" cy="634708"/>
          </a:xfrm>
        </p:grpSpPr>
        <p:pic>
          <p:nvPicPr>
            <p:cNvPr id="186" name="图片 185">
              <a:extLst>
                <a:ext uri="{FF2B5EF4-FFF2-40B4-BE49-F238E27FC236}">
                  <a16:creationId xmlns:a16="http://schemas.microsoft.com/office/drawing/2014/main" id="{1012823A-CBAB-BB43-A0A1-B8DDE7F8B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239" t="18469" r="-239" b="12952"/>
            <a:stretch/>
          </p:blipFill>
          <p:spPr>
            <a:xfrm>
              <a:off x="1296797" y="4999032"/>
              <a:ext cx="984226" cy="634708"/>
            </a:xfrm>
            <a:prstGeom prst="rect">
              <a:avLst/>
            </a:prstGeom>
          </p:spPr>
        </p:pic>
        <p:pic>
          <p:nvPicPr>
            <p:cNvPr id="187" name="图片 186">
              <a:extLst>
                <a:ext uri="{FF2B5EF4-FFF2-40B4-BE49-F238E27FC236}">
                  <a16:creationId xmlns:a16="http://schemas.microsoft.com/office/drawing/2014/main" id="{5BCAB029-152C-6B49-AC64-CD22D7FB32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1068" t="31307" r="-1068" b="-307"/>
            <a:stretch/>
          </p:blipFill>
          <p:spPr>
            <a:xfrm>
              <a:off x="2296286" y="4999032"/>
              <a:ext cx="978238" cy="634708"/>
            </a:xfrm>
            <a:prstGeom prst="rect">
              <a:avLst/>
            </a:prstGeom>
          </p:spPr>
        </p:pic>
      </p:grpSp>
      <p:grpSp>
        <p:nvGrpSpPr>
          <p:cNvPr id="188" name="组合 187">
            <a:extLst>
              <a:ext uri="{FF2B5EF4-FFF2-40B4-BE49-F238E27FC236}">
                <a16:creationId xmlns:a16="http://schemas.microsoft.com/office/drawing/2014/main" id="{5FE9AB13-6285-754F-9835-4DAD76019D3A}"/>
              </a:ext>
            </a:extLst>
          </p:cNvPr>
          <p:cNvGrpSpPr/>
          <p:nvPr/>
        </p:nvGrpSpPr>
        <p:grpSpPr>
          <a:xfrm>
            <a:off x="22270022" y="26899400"/>
            <a:ext cx="6944643" cy="2228338"/>
            <a:chOff x="1296797" y="4177743"/>
            <a:chExt cx="1978076" cy="634707"/>
          </a:xfrm>
        </p:grpSpPr>
        <p:pic>
          <p:nvPicPr>
            <p:cNvPr id="189" name="图片 188">
              <a:extLst>
                <a:ext uri="{FF2B5EF4-FFF2-40B4-BE49-F238E27FC236}">
                  <a16:creationId xmlns:a16="http://schemas.microsoft.com/office/drawing/2014/main" id="{A5C4FB14-9FEA-C240-956E-17CC567A86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-240" t="8443" r="240" b="22559"/>
            <a:stretch/>
          </p:blipFill>
          <p:spPr>
            <a:xfrm>
              <a:off x="1296797" y="4177743"/>
              <a:ext cx="978238" cy="634707"/>
            </a:xfrm>
            <a:prstGeom prst="rect">
              <a:avLst/>
            </a:prstGeom>
          </p:spPr>
        </p:pic>
        <p:pic>
          <p:nvPicPr>
            <p:cNvPr id="190" name="图片 189">
              <a:extLst>
                <a:ext uri="{FF2B5EF4-FFF2-40B4-BE49-F238E27FC236}">
                  <a16:creationId xmlns:a16="http://schemas.microsoft.com/office/drawing/2014/main" id="{ED2B1060-6EB3-3541-B140-7CF48AFEDB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/>
            <a:srcRect t="31002"/>
            <a:stretch/>
          </p:blipFill>
          <p:spPr>
            <a:xfrm>
              <a:off x="2296635" y="4177743"/>
              <a:ext cx="978238" cy="634707"/>
            </a:xfrm>
            <a:prstGeom prst="rect">
              <a:avLst/>
            </a:prstGeom>
          </p:spPr>
        </p:pic>
      </p:grpSp>
      <p:sp>
        <p:nvSpPr>
          <p:cNvPr id="191" name="Rectangle 3">
            <a:extLst>
              <a:ext uri="{FF2B5EF4-FFF2-40B4-BE49-F238E27FC236}">
                <a16:creationId xmlns:a16="http://schemas.microsoft.com/office/drawing/2014/main" id="{6527ACC0-C3A4-7049-9D7A-36B17F5B8F40}"/>
              </a:ext>
            </a:extLst>
          </p:cNvPr>
          <p:cNvSpPr/>
          <p:nvPr/>
        </p:nvSpPr>
        <p:spPr>
          <a:xfrm>
            <a:off x="393803" y="20495747"/>
            <a:ext cx="11835117" cy="3786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Analysis:</a:t>
            </a:r>
          </a:p>
          <a:p>
            <a:r>
              <a:rPr lang="en-US" sz="4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The influence brought by different baseline parameters.</a:t>
            </a:r>
          </a:p>
          <a:p>
            <a:r>
              <a:rPr lang="en-US" sz="48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The reason that causes different passing time, and the reward w/o coins.</a:t>
            </a:r>
          </a:p>
        </p:txBody>
      </p:sp>
      <p:pic>
        <p:nvPicPr>
          <p:cNvPr id="192" name="图片 191">
            <a:extLst>
              <a:ext uri="{FF2B5EF4-FFF2-40B4-BE49-F238E27FC236}">
                <a16:creationId xmlns:a16="http://schemas.microsoft.com/office/drawing/2014/main" id="{A97A79E9-14F4-5940-A752-66DC10CEA84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84324" y="24848791"/>
            <a:ext cx="3394428" cy="3180044"/>
          </a:xfrm>
          <a:prstGeom prst="rect">
            <a:avLst/>
          </a:prstGeom>
        </p:spPr>
      </p:pic>
      <p:pic>
        <p:nvPicPr>
          <p:cNvPr id="193" name="图片 192">
            <a:extLst>
              <a:ext uri="{FF2B5EF4-FFF2-40B4-BE49-F238E27FC236}">
                <a16:creationId xmlns:a16="http://schemas.microsoft.com/office/drawing/2014/main" id="{8040652D-5F34-7242-A5EB-054DDD3D988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25620" y="24828884"/>
            <a:ext cx="3394428" cy="3188435"/>
          </a:xfrm>
          <a:prstGeom prst="rect">
            <a:avLst/>
          </a:prstGeom>
        </p:spPr>
      </p:pic>
      <p:sp>
        <p:nvSpPr>
          <p:cNvPr id="194" name="文本框 3">
            <a:extLst>
              <a:ext uri="{FF2B5EF4-FFF2-40B4-BE49-F238E27FC236}">
                <a16:creationId xmlns:a16="http://schemas.microsoft.com/office/drawing/2014/main" id="{221E3125-D98C-CD49-8869-855F0845B501}"/>
              </a:ext>
            </a:extLst>
          </p:cNvPr>
          <p:cNvSpPr txBox="1"/>
          <p:nvPr/>
        </p:nvSpPr>
        <p:spPr>
          <a:xfrm>
            <a:off x="8431711" y="25463935"/>
            <a:ext cx="2914579" cy="1283428"/>
          </a:xfrm>
          <a:prstGeom prst="rect">
            <a:avLst/>
          </a:prstGeom>
          <a:noFill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ajor"/>
        </p:style>
        <p:txBody>
          <a:bodyPr wrap="none" rtlCol="0">
            <a:spAutoFit/>
          </a:bodyPr>
          <a:lstStyle>
            <a:lvl1pPr>
              <a:defRPr>
                <a:latin typeface="+mj-lt"/>
                <a:ea typeface="+mj-ea"/>
                <a:cs typeface="+mj-cs"/>
              </a:defRPr>
            </a:lvl1pPr>
            <a:lvl2pPr>
              <a:defRPr>
                <a:latin typeface="+mj-lt"/>
                <a:ea typeface="+mj-ea"/>
                <a:cs typeface="+mj-cs"/>
              </a:defRPr>
            </a:lvl2pPr>
            <a:lvl3pPr>
              <a:defRPr>
                <a:latin typeface="+mj-lt"/>
                <a:ea typeface="+mj-ea"/>
                <a:cs typeface="+mj-cs"/>
              </a:defRPr>
            </a:lvl3pPr>
            <a:lvl4pPr>
              <a:defRPr>
                <a:latin typeface="+mj-lt"/>
                <a:ea typeface="+mj-ea"/>
                <a:cs typeface="+mj-cs"/>
              </a:defRPr>
            </a:lvl4pPr>
            <a:lvl5pPr>
              <a:defRPr>
                <a:latin typeface="+mj-lt"/>
                <a:ea typeface="+mj-ea"/>
                <a:cs typeface="+mj-cs"/>
              </a:defRPr>
            </a:lvl5pPr>
            <a:lvl6pPr>
              <a:defRPr>
                <a:latin typeface="+mj-lt"/>
                <a:ea typeface="+mj-ea"/>
                <a:cs typeface="+mj-cs"/>
              </a:defRPr>
            </a:lvl6pPr>
            <a:lvl7pPr>
              <a:defRPr>
                <a:latin typeface="+mj-lt"/>
                <a:ea typeface="+mj-ea"/>
                <a:cs typeface="+mj-cs"/>
              </a:defRPr>
            </a:lvl7pPr>
            <a:lvl8pPr>
              <a:defRPr>
                <a:latin typeface="+mj-lt"/>
                <a:ea typeface="+mj-ea"/>
                <a:cs typeface="+mj-cs"/>
              </a:defRPr>
            </a:lvl8pPr>
            <a:lvl9pPr>
              <a:defRPr>
                <a:latin typeface="+mj-lt"/>
                <a:ea typeface="+mj-ea"/>
                <a:cs typeface="+mj-cs"/>
              </a:defRPr>
            </a:lvl9pPr>
          </a:lstStyle>
          <a:p>
            <a:pPr algn="ctr"/>
            <a:r>
              <a:rPr lang="en-US" altLang="zh-CN" sz="387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Different </a:t>
            </a:r>
          </a:p>
          <a:p>
            <a:pPr algn="ctr"/>
            <a:r>
              <a:rPr lang="en-US" altLang="zh-CN" sz="3870" b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Downsample</a:t>
            </a:r>
            <a:endParaRPr lang="zh-CN" altLang="en-US" sz="387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6" name="Rectangle 3">
            <a:extLst>
              <a:ext uri="{FF2B5EF4-FFF2-40B4-BE49-F238E27FC236}">
                <a16:creationId xmlns:a16="http://schemas.microsoft.com/office/drawing/2014/main" id="{84208C7C-A08D-4345-930B-E0FDED309099}"/>
              </a:ext>
            </a:extLst>
          </p:cNvPr>
          <p:cNvSpPr/>
          <p:nvPr/>
        </p:nvSpPr>
        <p:spPr>
          <a:xfrm>
            <a:off x="29705650" y="4360042"/>
            <a:ext cx="12352884" cy="6907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92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4921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 Baseline parameter combinations </a:t>
            </a:r>
            <a:r>
              <a:rPr lang="en-US" sz="492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4 versions, 3 actions and 2 overlap selections utilized.</a:t>
            </a:r>
          </a:p>
          <a:p>
            <a:endParaRPr lang="en-US" sz="492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92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Three given ways and one customized way of modifying the Reward Space.</a:t>
            </a:r>
          </a:p>
          <a:p>
            <a:endParaRPr lang="en-US" sz="492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492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Exploration of four different stages.</a:t>
            </a:r>
          </a:p>
          <a:p>
            <a:endParaRPr lang="en-US" sz="492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7" name="图片 196">
            <a:extLst>
              <a:ext uri="{FF2B5EF4-FFF2-40B4-BE49-F238E27FC236}">
                <a16:creationId xmlns:a16="http://schemas.microsoft.com/office/drawing/2014/main" id="{AB30E4B6-932C-2548-B784-203CDB4A8FBE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107122" y="11491635"/>
            <a:ext cx="5737948" cy="4076564"/>
          </a:xfrm>
          <a:prstGeom prst="rect">
            <a:avLst/>
          </a:prstGeom>
        </p:spPr>
      </p:pic>
      <p:pic>
        <p:nvPicPr>
          <p:cNvPr id="198" name="图片 197">
            <a:extLst>
              <a:ext uri="{FF2B5EF4-FFF2-40B4-BE49-F238E27FC236}">
                <a16:creationId xmlns:a16="http://schemas.microsoft.com/office/drawing/2014/main" id="{109F9F8A-9EDD-5D4A-A829-330F48CB8B7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125752" y="11529829"/>
            <a:ext cx="5767902" cy="4076564"/>
          </a:xfrm>
          <a:prstGeom prst="rect">
            <a:avLst/>
          </a:prstGeom>
        </p:spPr>
      </p:pic>
      <p:sp>
        <p:nvSpPr>
          <p:cNvPr id="199" name="文本框 9">
            <a:extLst>
              <a:ext uri="{FF2B5EF4-FFF2-40B4-BE49-F238E27FC236}">
                <a16:creationId xmlns:a16="http://schemas.microsoft.com/office/drawing/2014/main" id="{8563A4A8-8933-E148-AD92-4CAFFAF9A518}"/>
              </a:ext>
            </a:extLst>
          </p:cNvPr>
          <p:cNvSpPr txBox="1"/>
          <p:nvPr/>
        </p:nvSpPr>
        <p:spPr>
          <a:xfrm>
            <a:off x="37609444" y="15754750"/>
            <a:ext cx="2924198" cy="687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baseline</a:t>
            </a:r>
            <a:endParaRPr lang="zh-CN" altLang="en-US" sz="387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0" name="文本框 34">
            <a:extLst>
              <a:ext uri="{FF2B5EF4-FFF2-40B4-BE49-F238E27FC236}">
                <a16:creationId xmlns:a16="http://schemas.microsoft.com/office/drawing/2014/main" id="{A507A03F-C7CE-E643-A44C-148CACC04165}"/>
              </a:ext>
            </a:extLst>
          </p:cNvPr>
          <p:cNvSpPr txBox="1"/>
          <p:nvPr/>
        </p:nvSpPr>
        <p:spPr>
          <a:xfrm>
            <a:off x="30950108" y="15754750"/>
            <a:ext cx="3677289" cy="687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Wrapper</a:t>
            </a:r>
            <a:endParaRPr lang="zh-CN" altLang="en-US" sz="387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本框 9">
            <a:extLst>
              <a:ext uri="{FF2B5EF4-FFF2-40B4-BE49-F238E27FC236}">
                <a16:creationId xmlns:a16="http://schemas.microsoft.com/office/drawing/2014/main" id="{4831FCE3-38C0-3C45-8848-F81A0BC248F2}"/>
              </a:ext>
            </a:extLst>
          </p:cNvPr>
          <p:cNvSpPr txBox="1"/>
          <p:nvPr/>
        </p:nvSpPr>
        <p:spPr>
          <a:xfrm>
            <a:off x="37412477" y="22607482"/>
            <a:ext cx="3312125" cy="687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1-2</a:t>
            </a:r>
            <a:r>
              <a:rPr lang="zh-CN" altLang="en-US" sz="3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completion</a:t>
            </a:r>
            <a:endParaRPr lang="zh-CN" altLang="en-US" sz="387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本框 9">
            <a:extLst>
              <a:ext uri="{FF2B5EF4-FFF2-40B4-BE49-F238E27FC236}">
                <a16:creationId xmlns:a16="http://schemas.microsoft.com/office/drawing/2014/main" id="{5330CA03-DC0E-5248-A3FB-7F94E46E0390}"/>
              </a:ext>
            </a:extLst>
          </p:cNvPr>
          <p:cNvSpPr txBox="1"/>
          <p:nvPr/>
        </p:nvSpPr>
        <p:spPr>
          <a:xfrm>
            <a:off x="31201036" y="22587170"/>
            <a:ext cx="3974165" cy="687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1-1</a:t>
            </a:r>
            <a:r>
              <a:rPr lang="zh-CN" altLang="en-US" sz="3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completion-v3</a:t>
            </a:r>
            <a:endParaRPr lang="zh-CN" altLang="en-US" sz="387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31CA6220-B184-944A-8FAC-C762E5C14B8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6494030" y="23840570"/>
            <a:ext cx="5564504" cy="5206783"/>
          </a:xfrm>
          <a:prstGeom prst="rect">
            <a:avLst/>
          </a:prstGeom>
        </p:spPr>
      </p:pic>
      <p:sp>
        <p:nvSpPr>
          <p:cNvPr id="80" name="文本框 9">
            <a:extLst>
              <a:ext uri="{FF2B5EF4-FFF2-40B4-BE49-F238E27FC236}">
                <a16:creationId xmlns:a16="http://schemas.microsoft.com/office/drawing/2014/main" id="{6308F210-086C-404B-8CB1-3B1FB244F7B7}"/>
              </a:ext>
            </a:extLst>
          </p:cNvPr>
          <p:cNvSpPr txBox="1"/>
          <p:nvPr/>
        </p:nvSpPr>
        <p:spPr>
          <a:xfrm>
            <a:off x="37412477" y="29053240"/>
            <a:ext cx="3312125" cy="687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1-4</a:t>
            </a:r>
            <a:r>
              <a:rPr lang="zh-CN" altLang="en-US" sz="3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completion</a:t>
            </a:r>
            <a:endParaRPr lang="zh-CN" altLang="en-US" sz="387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9CAA2831-0764-4949-A05C-B67D89EA5C70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0467643" y="23837237"/>
            <a:ext cx="5506594" cy="5158815"/>
          </a:xfrm>
          <a:prstGeom prst="rect">
            <a:avLst/>
          </a:prstGeom>
        </p:spPr>
      </p:pic>
      <p:sp>
        <p:nvSpPr>
          <p:cNvPr id="82" name="文本框 9">
            <a:extLst>
              <a:ext uri="{FF2B5EF4-FFF2-40B4-BE49-F238E27FC236}">
                <a16:creationId xmlns:a16="http://schemas.microsoft.com/office/drawing/2014/main" id="{BB08708A-CC0E-F049-8928-453C2492D9C4}"/>
              </a:ext>
            </a:extLst>
          </p:cNvPr>
          <p:cNvSpPr txBox="1"/>
          <p:nvPr/>
        </p:nvSpPr>
        <p:spPr>
          <a:xfrm>
            <a:off x="31256832" y="29032927"/>
            <a:ext cx="3312125" cy="687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1-3</a:t>
            </a:r>
            <a:r>
              <a:rPr lang="zh-CN" altLang="en-US" sz="3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87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completion</a:t>
            </a:r>
            <a:endParaRPr lang="zh-CN" altLang="en-US" sz="387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ACA8B94-4023-5B42-8171-E4CB0A3D22F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6491669" y="17393882"/>
            <a:ext cx="5544388" cy="519328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1B26BB7-61A1-B94E-B041-2EE7DC2AE95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0381876" y="17382949"/>
            <a:ext cx="5500206" cy="51588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21F7B95-7D27-9C47-8015-83CAEBA8E00C}"/>
                  </a:ext>
                </a:extLst>
              </p:cNvPr>
              <p:cNvSpPr txBox="1"/>
              <p:nvPr/>
            </p:nvSpPr>
            <p:spPr>
              <a:xfrm>
                <a:off x="14872150" y="19099462"/>
                <a:ext cx="8647560" cy="8311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5401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kumimoji="1" lang="en-US" altLang="zh-CN" sz="540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5401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zh-CN" sz="540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5401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kumimoji="1" lang="en-US" altLang="zh-CN" sz="540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kumimoji="1" lang="en-US" altLang="zh-CN" sz="5401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kumimoji="1" lang="en-US" altLang="zh-CN" sz="5401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kumimoji="1" lang="en-US" altLang="zh-CN" sz="5401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zh-CN" sz="5401" i="1">
                          <a:latin typeface="Cambria Math" panose="02040503050406030204" pitchFamily="18" charset="0"/>
                        </a:rPr>
                        <m:t>+200∗</m:t>
                      </m:r>
                      <m:r>
                        <a:rPr kumimoji="1" lang="en-US" altLang="zh-CN" sz="5401" i="1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kumimoji="1" lang="zh-CN" altLang="en-US" sz="5401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421F7B95-7D27-9C47-8015-83CAEBA8E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2150" y="19099462"/>
                <a:ext cx="8647560" cy="831125"/>
              </a:xfrm>
              <a:prstGeom prst="rect">
                <a:avLst/>
              </a:prstGeom>
              <a:blipFill>
                <a:blip r:embed="rId28"/>
                <a:stretch>
                  <a:fillRect l="-587" r="-441" b="-59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AC22BEA1-5A06-944D-9E1C-3DCC6F17ADC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22691659" y="19953442"/>
            <a:ext cx="772076" cy="731441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85C408C2-0588-F24A-93FD-2AF63ABB4DB5}"/>
              </a:ext>
            </a:extLst>
          </p:cNvPr>
          <p:cNvSpPr/>
          <p:nvPr/>
        </p:nvSpPr>
        <p:spPr>
          <a:xfrm>
            <a:off x="19111594" y="19953442"/>
            <a:ext cx="1249891" cy="65945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4273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9705640-61C9-3146-978A-1F1D7F6CA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42817802" cy="30275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370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71</TotalTime>
  <Words>347</Words>
  <Application>Microsoft Macintosh PowerPoint</Application>
  <PresentationFormat>自定义</PresentationFormat>
  <Paragraphs>71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8" baseType="lpstr"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 Nope</dc:creator>
  <cp:lastModifiedBy>林 韬</cp:lastModifiedBy>
  <cp:revision>17</cp:revision>
  <dcterms:created xsi:type="dcterms:W3CDTF">2022-12-25T15:58:55Z</dcterms:created>
  <dcterms:modified xsi:type="dcterms:W3CDTF">2022-12-26T04:13:25Z</dcterms:modified>
</cp:coreProperties>
</file>